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57" r:id="rId4"/>
    <p:sldId id="260" r:id="rId5"/>
    <p:sldId id="258" r:id="rId6"/>
    <p:sldId id="259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2369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4671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00778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35817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09439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45061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44638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946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63523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87480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6627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9AA491-EDCE-499B-B204-366D3D853D8E}" type="datetimeFigureOut">
              <a:rPr lang="en-US" smtClean="0"/>
              <a:t>4/15/2013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37A8F4-FFD8-45F6-A70B-B8AEE6C101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70011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todaysmeet.com/TCH306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Week 14</a:t>
            </a:r>
            <a:br>
              <a:rPr lang="en-US" dirty="0" smtClean="0"/>
            </a:br>
            <a:r>
              <a:rPr lang="en-US" b="1" i="1" dirty="0"/>
              <a:t>How do we help our students extend and reflect on their learning?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419600"/>
            <a:ext cx="6400800" cy="1752600"/>
          </a:xfrm>
        </p:spPr>
        <p:txBody>
          <a:bodyPr/>
          <a:lstStyle/>
          <a:p>
            <a:r>
              <a:rPr lang="en-US" dirty="0" smtClean="0"/>
              <a:t>TCH 306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11581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Choice Project #1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Revisions due no later than tomorrow.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853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Choice Project Presentations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week:</a:t>
            </a:r>
          </a:p>
          <a:p>
            <a:pPr lvl="1"/>
            <a:r>
              <a:rPr lang="en-US" dirty="0" smtClean="0"/>
              <a:t>Wednesday</a:t>
            </a:r>
          </a:p>
          <a:p>
            <a:pPr lvl="2"/>
            <a:r>
              <a:rPr lang="en-US" dirty="0" smtClean="0"/>
              <a:t>Bridget</a:t>
            </a:r>
          </a:p>
          <a:p>
            <a:pPr lvl="2"/>
            <a:r>
              <a:rPr lang="en-US" dirty="0" err="1" smtClean="0"/>
              <a:t>Cari</a:t>
            </a:r>
            <a:endParaRPr lang="en-US" dirty="0" smtClean="0"/>
          </a:p>
          <a:p>
            <a:pPr lvl="2"/>
            <a:r>
              <a:rPr lang="en-US" dirty="0" smtClean="0"/>
              <a:t>Chris</a:t>
            </a:r>
          </a:p>
          <a:p>
            <a:pPr lvl="2"/>
            <a:r>
              <a:rPr lang="en-US" dirty="0" smtClean="0"/>
              <a:t>Matt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70548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Strategies Database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All initial entries are due 4/19</a:t>
            </a:r>
          </a:p>
          <a:p>
            <a:pPr lvl="1"/>
            <a:r>
              <a:rPr lang="en-US" dirty="0" smtClean="0"/>
              <a:t>Revisions from round 2 (feedback was in </a:t>
            </a:r>
            <a:r>
              <a:rPr lang="en-US" dirty="0" err="1" smtClean="0"/>
              <a:t>Dropbox</a:t>
            </a:r>
            <a:r>
              <a:rPr lang="en-US" dirty="0" smtClean="0"/>
              <a:t> 4/8) of early grading; due 4/22</a:t>
            </a:r>
          </a:p>
          <a:p>
            <a:r>
              <a:rPr lang="en-US" dirty="0" smtClean="0"/>
              <a:t>Any revisions from round 1 were placed into </a:t>
            </a:r>
            <a:r>
              <a:rPr lang="en-US" dirty="0" err="1" smtClean="0"/>
              <a:t>Dropbox</a:t>
            </a:r>
            <a:r>
              <a:rPr lang="en-US" dirty="0" smtClean="0"/>
              <a:t> today</a:t>
            </a:r>
          </a:p>
        </p:txBody>
      </p:sp>
    </p:spTree>
    <p:extLst>
      <p:ext uri="{BB962C8B-B14F-4D97-AF65-F5344CB8AC3E}">
        <p14:creationId xmlns:p14="http://schemas.microsoft.com/office/powerpoint/2010/main" val="21332141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Clinical Experiences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Middle-level majors</a:t>
            </a:r>
          </a:p>
          <a:p>
            <a:pPr lvl="1"/>
            <a:r>
              <a:rPr lang="en-US" dirty="0" err="1" smtClean="0"/>
              <a:t>Livetext</a:t>
            </a:r>
            <a:endParaRPr lang="en-US" dirty="0" smtClean="0"/>
          </a:p>
          <a:p>
            <a:r>
              <a:rPr lang="en-US" dirty="0" smtClean="0"/>
              <a:t>Due April 24</a:t>
            </a:r>
            <a:r>
              <a:rPr lang="en-US" baseline="30000" dirty="0" smtClean="0"/>
              <a:t>th</a:t>
            </a:r>
            <a:r>
              <a:rPr lang="en-US" dirty="0" smtClean="0"/>
              <a:t> unless you teach 4/25</a:t>
            </a:r>
          </a:p>
          <a:p>
            <a:pPr lvl="1"/>
            <a:r>
              <a:rPr lang="en-US" dirty="0" smtClean="0"/>
              <a:t>Then due 4/30</a:t>
            </a:r>
          </a:p>
          <a:p>
            <a:pPr lvl="1"/>
            <a:r>
              <a:rPr lang="en-US" dirty="0" smtClean="0"/>
              <a:t>Can submit in two parts: clinical observations and clinical teaching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643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Final Course Reflection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will write a reflective essay addressing the 3Ps.</a:t>
            </a:r>
          </a:p>
          <a:p>
            <a:pPr lvl="1"/>
            <a:r>
              <a:rPr lang="en-US" dirty="0" smtClean="0"/>
              <a:t>You must include convincing evidence for the grade you assign yourself.  Remember to be specific and clear. </a:t>
            </a:r>
          </a:p>
          <a:p>
            <a:pPr lvl="1"/>
            <a:r>
              <a:rPr lang="en-US" dirty="0" smtClean="0"/>
              <a:t>Review the information on course syllabus</a:t>
            </a:r>
          </a:p>
          <a:p>
            <a:pPr lvl="1"/>
            <a:r>
              <a:rPr lang="en-US" dirty="0" smtClean="0"/>
              <a:t>If you are giving yourself an A in an area, you must show how you went above and beyond</a:t>
            </a:r>
          </a:p>
          <a:p>
            <a:r>
              <a:rPr lang="en-US" dirty="0" smtClean="0"/>
              <a:t>Due into </a:t>
            </a:r>
            <a:r>
              <a:rPr lang="en-US" dirty="0" err="1" smtClean="0"/>
              <a:t>Dropbox</a:t>
            </a:r>
            <a:r>
              <a:rPr lang="en-US" dirty="0" smtClean="0"/>
              <a:t> 5/3 by midnight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0072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class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Bringing it all together- </a:t>
            </a:r>
          </a:p>
          <a:p>
            <a:pPr lvl="1"/>
            <a:r>
              <a:rPr lang="en-US" dirty="0" smtClean="0"/>
              <a:t>Our own Socratic </a:t>
            </a:r>
            <a:r>
              <a:rPr lang="en-US" dirty="0" smtClean="0"/>
              <a:t>discussion</a:t>
            </a:r>
          </a:p>
          <a:p>
            <a:pPr lvl="1"/>
            <a:r>
              <a:rPr lang="en-US" dirty="0" smtClean="0"/>
              <a:t>Using backchanneling</a:t>
            </a:r>
          </a:p>
          <a:p>
            <a:pPr lvl="2"/>
            <a:r>
              <a:rPr lang="en-US">
                <a:hlinkClick r:id="rId2"/>
              </a:rPr>
              <a:t>http</a:t>
            </a:r>
            <a:r>
              <a:rPr lang="en-US">
                <a:hlinkClick r:id="rId2"/>
              </a:rPr>
              <a:t>://</a:t>
            </a:r>
            <a:r>
              <a:rPr lang="en-US" smtClean="0">
                <a:hlinkClick r:id="rId2"/>
              </a:rPr>
              <a:t>todaysmeet.com/TCH306</a:t>
            </a:r>
            <a:endParaRPr lang="en-US" smtClean="0"/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52064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</TotalTime>
  <Words>166</Words>
  <Application>Microsoft Office PowerPoint</Application>
  <PresentationFormat>On-screen Show (4:3)</PresentationFormat>
  <Paragraphs>32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Week 14 How do we help our students extend and reflect on their learning?</vt:lpstr>
      <vt:lpstr>Choice Project #1 </vt:lpstr>
      <vt:lpstr>Choice Project Presentations</vt:lpstr>
      <vt:lpstr>Strategies Database</vt:lpstr>
      <vt:lpstr>Clinical Experiences </vt:lpstr>
      <vt:lpstr>Final Course Reflection</vt:lpstr>
      <vt:lpstr>Our class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Week 14 How do we help our students extend and reflect on their learning?</dc:title>
  <dc:creator>netsetup</dc:creator>
  <cp:lastModifiedBy>netsetup</cp:lastModifiedBy>
  <cp:revision>5</cp:revision>
  <dcterms:created xsi:type="dcterms:W3CDTF">2013-04-15T17:03:16Z</dcterms:created>
  <dcterms:modified xsi:type="dcterms:W3CDTF">2013-04-15T20:31:04Z</dcterms:modified>
</cp:coreProperties>
</file>

<file path=docProps/thumbnail.jpeg>
</file>